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2" roundtripDataSignature="AMtx7mj2NNvjND2iSkcHtoAKUjTN0y9/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8408f3f7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8408f3f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" name="Google Shape;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" name="Google Shape;1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7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7"/>
          <p:cNvSpPr txBox="1"/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" type="subTitle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2" type="sldNum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04" name="Google Shape;10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05" name="Google Shape;10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8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8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8"/>
          <p:cNvSpPr txBox="1"/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8"/>
          <p:cNvSpPr/>
          <p:nvPr>
            <p:ph idx="2" type="pic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15" name="Google Shape;11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16" name="Google Shape;1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9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9"/>
          <p:cNvSpPr txBox="1"/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2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25" name="Google Shape;12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26" name="Google Shape;1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0"/>
          <p:cNvSpPr txBox="1"/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" type="body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30"/>
          <p:cNvSpPr txBox="1"/>
          <p:nvPr>
            <p:ph idx="2" type="body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2" name="Google Shape;132;p3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30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136" name="Google Shape;136;p30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b="0" i="0" lang="en-US" sz="7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38" name="Google Shape;13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39" name="Google Shape;1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1"/>
          <p:cNvSpPr txBox="1"/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1" type="body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48" name="Google Shape;14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49" name="Google Shape;1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2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2"/>
          <p:cNvSpPr txBox="1"/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4" name="Google Shape;154;p32"/>
          <p:cNvSpPr txBox="1"/>
          <p:nvPr>
            <p:ph idx="2" type="body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32"/>
          <p:cNvSpPr txBox="1"/>
          <p:nvPr>
            <p:ph idx="3" type="body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6" name="Google Shape;156;p32"/>
          <p:cNvSpPr txBox="1"/>
          <p:nvPr>
            <p:ph idx="4" type="body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7" name="Google Shape;157;p32"/>
          <p:cNvSpPr txBox="1"/>
          <p:nvPr>
            <p:ph idx="5" type="body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58" name="Google Shape;158;p32"/>
          <p:cNvSpPr txBox="1"/>
          <p:nvPr>
            <p:ph idx="6" type="body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9" name="Google Shape;159;p3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63" name="Google Shape;16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64" name="Google Shape;16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3"/>
          <p:cNvSpPr txBox="1"/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69" name="Google Shape;169;p33"/>
          <p:cNvSpPr/>
          <p:nvPr>
            <p:ph idx="2" type="pic"/>
          </p:nvPr>
        </p:nvSpPr>
        <p:spPr>
          <a:xfrm>
            <a:off x="680318" y="2336873"/>
            <a:ext cx="30497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0" name="Google Shape;170;p33"/>
          <p:cNvSpPr txBox="1"/>
          <p:nvPr>
            <p:ph idx="3" type="body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1" name="Google Shape;171;p33"/>
          <p:cNvSpPr txBox="1"/>
          <p:nvPr>
            <p:ph idx="4" type="body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2" name="Google Shape;172;p33"/>
          <p:cNvSpPr/>
          <p:nvPr>
            <p:ph idx="5" type="pic"/>
          </p:nvPr>
        </p:nvSpPr>
        <p:spPr>
          <a:xfrm>
            <a:off x="3945470" y="2336873"/>
            <a:ext cx="3063240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3" name="Google Shape;173;p33"/>
          <p:cNvSpPr txBox="1"/>
          <p:nvPr>
            <p:ph idx="6" type="body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4" name="Google Shape;174;p33"/>
          <p:cNvSpPr txBox="1"/>
          <p:nvPr>
            <p:ph idx="7" type="body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5" name="Google Shape;175;p33"/>
          <p:cNvSpPr/>
          <p:nvPr>
            <p:ph idx="8" type="pic"/>
          </p:nvPr>
        </p:nvSpPr>
        <p:spPr>
          <a:xfrm>
            <a:off x="7230677" y="2336873"/>
            <a:ext cx="3063505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9" type="body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77" name="Google Shape;177;p3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181" name="Google Shape;18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182" name="Google Shape;18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 rot="5400000">
            <a:off x="3687593" y="-670399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5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 txBox="1"/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 rot="5400000">
            <a:off x="2452029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35"/>
          <p:cNvSpPr txBox="1"/>
          <p:nvPr>
            <p:ph idx="10" type="dt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idx="11" type="ftr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12" type="sldNum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06" name="Google Shape;20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07" name="Google Shape;20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0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23" name="Google Shape;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24" name="Google Shape;2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1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8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33" name="Google Shape;3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34" name="Google Shape;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1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46" name="Google Shape;4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47" name="Google Shape;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2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22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2"/>
          <p:cNvSpPr txBox="1"/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" type="body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2" type="sldNum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56" name="Google Shape;5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57" name="Google Shape;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2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3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" type="body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3"/>
          <p:cNvSpPr txBox="1"/>
          <p:nvPr>
            <p:ph idx="2" type="body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3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67" name="Google Shape;6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68" name="Google Shape;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4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4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4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Short.png" id="76" name="Google Shape;7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5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82" name="Google Shape;8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83" name="Google Shape;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6"/>
          <p:cNvSpPr txBox="1"/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" type="body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2" type="body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2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D-ShadowLong.png" id="93" name="Google Shape;9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D-ShadowShort.png" id="94" name="Google Shape;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7"/>
          <p:cNvSpPr txBox="1"/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7"/>
          <p:cNvSpPr/>
          <p:nvPr>
            <p:ph idx="2" type="pic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rotWithShape="0" algn="tl" dir="5040000" dist="63500">
              <a:srgbClr val="000000">
                <a:alpha val="40784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Google Shape;99;p27"/>
          <p:cNvSpPr txBox="1"/>
          <p:nvPr>
            <p:ph idx="1" type="body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7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7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6" name="Google Shape;6;p16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6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6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50000">
              <a:srgbClr val="FEFFFF"/>
            </a:gs>
            <a:gs pos="100000">
              <a:srgbClr val="918888"/>
            </a:gs>
          </a:gsLst>
          <a:lin ang="2520000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hOverlay-FullResolve.png" id="199" name="Google Shape;199;p19"/>
          <p:cNvPicPr preferRelativeResize="0"/>
          <p:nvPr/>
        </p:nvPicPr>
        <p:blipFill rotWithShape="1">
          <a:blip r:embed="rId1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10" type="dt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11" type="ftr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4" name="Google Shape;204;p19"/>
          <p:cNvSpPr txBox="1"/>
          <p:nvPr>
            <p:ph idx="12" type="sldNum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36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78121"/>
            </a:gs>
            <a:gs pos="50000">
              <a:srgbClr val="D54006"/>
            </a:gs>
            <a:gs pos="100000">
              <a:srgbClr val="8C0000"/>
            </a:gs>
          </a:gsLst>
          <a:lin ang="2520000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00+ Gadget Pictures [HD] | Download Free Images on Unsplash" id="219" name="Google Shape;219;p1"/>
          <p:cNvPicPr preferRelativeResize="0"/>
          <p:nvPr/>
        </p:nvPicPr>
        <p:blipFill rotWithShape="1">
          <a:blip r:embed="rId3">
            <a:alphaModFix/>
          </a:blip>
          <a:srcRect b="0" l="5671" r="5670" t="0"/>
          <a:stretch/>
        </p:blipFill>
        <p:spPr>
          <a:xfrm>
            <a:off x="4644526" y="10"/>
            <a:ext cx="7552945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5006045"/>
            <a:ext cx="4965192" cy="1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"/>
          <p:cNvSpPr/>
          <p:nvPr/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"/>
          <p:cNvSpPr txBox="1"/>
          <p:nvPr>
            <p:ph type="ctrTitle"/>
          </p:nvPr>
        </p:nvSpPr>
        <p:spPr>
          <a:xfrm>
            <a:off x="680322" y="2063262"/>
            <a:ext cx="3739278" cy="2661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/>
              <a:t>The Plug Database</a:t>
            </a:r>
            <a:endParaRPr/>
          </a:p>
        </p:txBody>
      </p:sp>
      <p:sp>
        <p:nvSpPr>
          <p:cNvPr id="223" name="Google Shape;223;p1"/>
          <p:cNvSpPr txBox="1"/>
          <p:nvPr>
            <p:ph idx="1" type="subTitle"/>
          </p:nvPr>
        </p:nvSpPr>
        <p:spPr>
          <a:xfrm>
            <a:off x="680323" y="5101298"/>
            <a:ext cx="3739277" cy="1116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Isaac Nuno-Navarro, Manahil Alqarni, Edgar Morales, Nelly Sanchez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More Tables</a:t>
            </a:r>
            <a:endParaRPr/>
          </a:p>
        </p:txBody>
      </p:sp>
      <p:sp>
        <p:nvSpPr>
          <p:cNvPr id="300" name="Google Shape;300;p9"/>
          <p:cNvSpPr txBox="1"/>
          <p:nvPr>
            <p:ph idx="1" type="body"/>
          </p:nvPr>
        </p:nvSpPr>
        <p:spPr>
          <a:xfrm>
            <a:off x="160443" y="2009846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Inventory Table</a:t>
            </a:r>
            <a:endParaRPr/>
          </a:p>
        </p:txBody>
      </p:sp>
      <p:pic>
        <p:nvPicPr>
          <p:cNvPr id="301" name="Google Shape;301;p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43" y="2878662"/>
            <a:ext cx="4921605" cy="357994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9"/>
          <p:cNvSpPr txBox="1"/>
          <p:nvPr>
            <p:ph idx="3" type="body"/>
          </p:nvPr>
        </p:nvSpPr>
        <p:spPr>
          <a:xfrm>
            <a:off x="6282609" y="1956639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Membership Table</a:t>
            </a:r>
            <a:endParaRPr/>
          </a:p>
        </p:txBody>
      </p:sp>
      <p:pic>
        <p:nvPicPr>
          <p:cNvPr id="303" name="Google Shape;303;p9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9833" y="2771188"/>
            <a:ext cx="3332745" cy="3937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0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More Tables</a:t>
            </a:r>
            <a:endParaRPr/>
          </a:p>
        </p:txBody>
      </p:sp>
      <p:sp>
        <p:nvSpPr>
          <p:cNvPr id="309" name="Google Shape;309;p10"/>
          <p:cNvSpPr txBox="1"/>
          <p:nvPr>
            <p:ph idx="1" type="body"/>
          </p:nvPr>
        </p:nvSpPr>
        <p:spPr>
          <a:xfrm>
            <a:off x="392002" y="2155710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Orders Table</a:t>
            </a:r>
            <a:endParaRPr/>
          </a:p>
        </p:txBody>
      </p:sp>
      <p:pic>
        <p:nvPicPr>
          <p:cNvPr id="310" name="Google Shape;310;p1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54" y="2905052"/>
            <a:ext cx="6811631" cy="330656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0"/>
          <p:cNvSpPr txBox="1"/>
          <p:nvPr>
            <p:ph idx="3" type="body"/>
          </p:nvPr>
        </p:nvSpPr>
        <p:spPr>
          <a:xfrm>
            <a:off x="7848651" y="2014150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Order Processing Table</a:t>
            </a:r>
            <a:endParaRPr/>
          </a:p>
        </p:txBody>
      </p:sp>
      <p:pic>
        <p:nvPicPr>
          <p:cNvPr id="312" name="Google Shape;312;p10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8651" y="2706226"/>
            <a:ext cx="2583460" cy="3750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Queries</a:t>
            </a:r>
            <a:endParaRPr/>
          </a:p>
        </p:txBody>
      </p:sp>
      <p:sp>
        <p:nvSpPr>
          <p:cNvPr id="318" name="Google Shape;318;p11"/>
          <p:cNvSpPr txBox="1"/>
          <p:nvPr>
            <p:ph idx="1" type="body"/>
          </p:nvPr>
        </p:nvSpPr>
        <p:spPr>
          <a:xfrm>
            <a:off x="506957" y="1827232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Updating</a:t>
            </a:r>
            <a:endParaRPr/>
          </a:p>
        </p:txBody>
      </p:sp>
      <p:pic>
        <p:nvPicPr>
          <p:cNvPr id="319" name="Google Shape;319;p1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629" y="2520367"/>
            <a:ext cx="4771972" cy="4146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1"/>
          <p:cNvSpPr txBox="1"/>
          <p:nvPr>
            <p:ph idx="3" type="body"/>
          </p:nvPr>
        </p:nvSpPr>
        <p:spPr>
          <a:xfrm>
            <a:off x="5487250" y="202156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Listing products from most popular to least popular</a:t>
            </a:r>
            <a:endParaRPr/>
          </a:p>
        </p:txBody>
      </p:sp>
      <p:pic>
        <p:nvPicPr>
          <p:cNvPr id="321" name="Google Shape;321;p11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8305" y="2726439"/>
            <a:ext cx="5981033" cy="398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More Queries</a:t>
            </a:r>
            <a:endParaRPr/>
          </a:p>
        </p:txBody>
      </p:sp>
      <p:sp>
        <p:nvSpPr>
          <p:cNvPr id="327" name="Google Shape;327;p12"/>
          <p:cNvSpPr txBox="1"/>
          <p:nvPr>
            <p:ph idx="1" type="body"/>
          </p:nvPr>
        </p:nvSpPr>
        <p:spPr>
          <a:xfrm>
            <a:off x="359812" y="1834166"/>
            <a:ext cx="4154381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Most Expensive Product</a:t>
            </a:r>
            <a:endParaRPr/>
          </a:p>
        </p:txBody>
      </p:sp>
      <p:sp>
        <p:nvSpPr>
          <p:cNvPr id="328" name="Google Shape;328;p12"/>
          <p:cNvSpPr txBox="1"/>
          <p:nvPr>
            <p:ph idx="3" type="body"/>
          </p:nvPr>
        </p:nvSpPr>
        <p:spPr>
          <a:xfrm>
            <a:off x="6500418" y="1086142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Customer’s Name &amp; Order Number</a:t>
            </a:r>
            <a:endParaRPr/>
          </a:p>
        </p:txBody>
      </p:sp>
      <p:pic>
        <p:nvPicPr>
          <p:cNvPr id="329" name="Google Shape;329;p12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854" y="1836864"/>
            <a:ext cx="4968683" cy="494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411" y="2613803"/>
            <a:ext cx="5283582" cy="315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More Queries</a:t>
            </a:r>
            <a:endParaRPr/>
          </a:p>
        </p:txBody>
      </p:sp>
      <p:sp>
        <p:nvSpPr>
          <p:cNvPr id="336" name="Google Shape;336;p13"/>
          <p:cNvSpPr txBox="1"/>
          <p:nvPr>
            <p:ph idx="1" type="body"/>
          </p:nvPr>
        </p:nvSpPr>
        <p:spPr>
          <a:xfrm>
            <a:off x="302005" y="1899882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Products over $1,000</a:t>
            </a:r>
            <a:endParaRPr/>
          </a:p>
        </p:txBody>
      </p:sp>
      <p:pic>
        <p:nvPicPr>
          <p:cNvPr id="337" name="Google Shape;337;p1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13" y="2679533"/>
            <a:ext cx="5547038" cy="318266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3"/>
          <p:cNvSpPr txBox="1"/>
          <p:nvPr>
            <p:ph idx="3" type="body"/>
          </p:nvPr>
        </p:nvSpPr>
        <p:spPr>
          <a:xfrm>
            <a:off x="6264890" y="988894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List all customers with a membership</a:t>
            </a:r>
            <a:endParaRPr/>
          </a:p>
        </p:txBody>
      </p:sp>
      <p:pic>
        <p:nvPicPr>
          <p:cNvPr id="339" name="Google Shape;339;p13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1517" y="1746686"/>
            <a:ext cx="5400164" cy="496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More Queries</a:t>
            </a:r>
            <a:endParaRPr/>
          </a:p>
        </p:txBody>
      </p:sp>
      <p:sp>
        <p:nvSpPr>
          <p:cNvPr id="345" name="Google Shape;345;p14"/>
          <p:cNvSpPr txBox="1"/>
          <p:nvPr>
            <p:ph idx="1" type="body"/>
          </p:nvPr>
        </p:nvSpPr>
        <p:spPr>
          <a:xfrm>
            <a:off x="171089" y="1716260"/>
            <a:ext cx="44724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Create an invoice</a:t>
            </a:r>
            <a:endParaRPr/>
          </a:p>
        </p:txBody>
      </p:sp>
      <p:sp>
        <p:nvSpPr>
          <p:cNvPr id="346" name="Google Shape;346;p14"/>
          <p:cNvSpPr txBox="1"/>
          <p:nvPr>
            <p:ph idx="3" type="body"/>
          </p:nvPr>
        </p:nvSpPr>
        <p:spPr>
          <a:xfrm>
            <a:off x="6910925" y="2827775"/>
            <a:ext cx="5079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List all customer who placed online orders</a:t>
            </a:r>
            <a:endParaRPr/>
          </a:p>
        </p:txBody>
      </p:sp>
      <p:pic>
        <p:nvPicPr>
          <p:cNvPr id="347" name="Google Shape;34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4825" y="3519875"/>
            <a:ext cx="5372024" cy="31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61660"/>
            <a:ext cx="6400025" cy="254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5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More Queries</a:t>
            </a:r>
            <a:endParaRPr/>
          </a:p>
        </p:txBody>
      </p:sp>
      <p:sp>
        <p:nvSpPr>
          <p:cNvPr id="354" name="Google Shape;354;p15"/>
          <p:cNvSpPr txBox="1"/>
          <p:nvPr>
            <p:ph idx="1" type="body"/>
          </p:nvPr>
        </p:nvSpPr>
        <p:spPr>
          <a:xfrm>
            <a:off x="522825" y="2233600"/>
            <a:ext cx="45783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Raffles for our loyal members</a:t>
            </a:r>
            <a:endParaRPr/>
          </a:p>
        </p:txBody>
      </p:sp>
      <p:sp>
        <p:nvSpPr>
          <p:cNvPr id="355" name="Google Shape;355;p15"/>
          <p:cNvSpPr txBox="1"/>
          <p:nvPr>
            <p:ph idx="3" type="body"/>
          </p:nvPr>
        </p:nvSpPr>
        <p:spPr>
          <a:xfrm>
            <a:off x="6455862" y="2010338"/>
            <a:ext cx="48789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Employee in charged of order</a:t>
            </a:r>
            <a:endParaRPr/>
          </a:p>
        </p:txBody>
      </p:sp>
      <p:pic>
        <p:nvPicPr>
          <p:cNvPr id="356" name="Google Shape;3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843" y="2878625"/>
            <a:ext cx="6089708" cy="3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75" y="2815413"/>
            <a:ext cx="5594351" cy="332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Brief Description</a:t>
            </a:r>
            <a:endParaRPr/>
          </a:p>
        </p:txBody>
      </p:sp>
      <p:sp>
        <p:nvSpPr>
          <p:cNvPr id="229" name="Google Shape;229;p2"/>
          <p:cNvSpPr txBox="1"/>
          <p:nvPr>
            <p:ph idx="1" type="body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 Our database system stores and manages our employees', customer’s and inventory/product information. This database allows us to manage in-store and online electronic purchases. We offer discounts for group memberships.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"/>
          <p:cNvSpPr txBox="1"/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Business Rules</a:t>
            </a:r>
            <a:endParaRPr/>
          </a:p>
        </p:txBody>
      </p:sp>
      <p:pic>
        <p:nvPicPr>
          <p:cNvPr id="235" name="Google Shape;23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050" y="2222426"/>
            <a:ext cx="8375300" cy="42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8408f3f74_0_0"/>
          <p:cNvSpPr txBox="1"/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Relationships</a:t>
            </a:r>
            <a:endParaRPr/>
          </a:p>
        </p:txBody>
      </p:sp>
      <p:pic>
        <p:nvPicPr>
          <p:cNvPr id="241" name="Google Shape;241;gd8408f3f7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213" y="2326123"/>
            <a:ext cx="9535575" cy="41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  <a:ln>
            <a:noFill/>
          </a:ln>
        </p:spPr>
      </p:pic>
      <p:pic>
        <p:nvPicPr>
          <p:cNvPr id="252" name="Google Shape;252;p4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"/>
          <p:cNvSpPr/>
          <p:nvPr/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4" name="Google Shape;25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" y="5006045"/>
            <a:ext cx="4965192" cy="1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"/>
          <p:cNvSpPr/>
          <p:nvPr/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"/>
          <p:cNvSpPr txBox="1"/>
          <p:nvPr>
            <p:ph type="title"/>
          </p:nvPr>
        </p:nvSpPr>
        <p:spPr>
          <a:xfrm>
            <a:off x="199697" y="2063262"/>
            <a:ext cx="4608786" cy="26558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Trebuchet MS"/>
              <a:buNone/>
            </a:pPr>
            <a:r>
              <a:rPr lang="en-US" sz="5400">
                <a:solidFill>
                  <a:srgbClr val="FFFFFF"/>
                </a:solidFill>
              </a:rPr>
              <a:t>Entity-relationship diagram(ERD)</a:t>
            </a:r>
            <a:endParaRPr/>
          </a:p>
        </p:txBody>
      </p:sp>
      <p:sp>
        <p:nvSpPr>
          <p:cNvPr id="257" name="Google Shape;257;p4"/>
          <p:cNvSpPr/>
          <p:nvPr/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rotWithShape="0" algn="t" dir="5040000" dist="63500">
              <a:srgbClr val="000000">
                <a:alpha val="4078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8" name="Google Shape;258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6090" y="235311"/>
            <a:ext cx="6272653" cy="6320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Tables</a:t>
            </a:r>
            <a:endParaRPr/>
          </a:p>
        </p:txBody>
      </p:sp>
      <p:sp>
        <p:nvSpPr>
          <p:cNvPr id="264" name="Google Shape;264;p5"/>
          <p:cNvSpPr txBox="1"/>
          <p:nvPr>
            <p:ph idx="1" type="body"/>
          </p:nvPr>
        </p:nvSpPr>
        <p:spPr>
          <a:xfrm>
            <a:off x="680319" y="2085144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Customer Table</a:t>
            </a:r>
            <a:endParaRPr/>
          </a:p>
        </p:txBody>
      </p:sp>
      <p:pic>
        <p:nvPicPr>
          <p:cNvPr id="265" name="Google Shape;265;p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923" y="2768917"/>
            <a:ext cx="4527347" cy="388938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5"/>
          <p:cNvSpPr txBox="1"/>
          <p:nvPr>
            <p:ph idx="3" type="body"/>
          </p:nvPr>
        </p:nvSpPr>
        <p:spPr>
          <a:xfrm>
            <a:off x="5820154" y="2076841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Employee Table</a:t>
            </a:r>
            <a:endParaRPr/>
          </a:p>
        </p:txBody>
      </p:sp>
      <p:pic>
        <p:nvPicPr>
          <p:cNvPr id="267" name="Google Shape;267;p5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46133" y="2768917"/>
            <a:ext cx="4886207" cy="388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More Tables</a:t>
            </a:r>
            <a:endParaRPr/>
          </a:p>
        </p:txBody>
      </p:sp>
      <p:sp>
        <p:nvSpPr>
          <p:cNvPr id="273" name="Google Shape;273;p6"/>
          <p:cNvSpPr txBox="1"/>
          <p:nvPr>
            <p:ph idx="1" type="body"/>
          </p:nvPr>
        </p:nvSpPr>
        <p:spPr>
          <a:xfrm>
            <a:off x="470171" y="1936084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Inventory Table</a:t>
            </a:r>
            <a:endParaRPr/>
          </a:p>
        </p:txBody>
      </p:sp>
      <p:pic>
        <p:nvPicPr>
          <p:cNvPr id="274" name="Google Shape;274;p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025" y="2670960"/>
            <a:ext cx="3597980" cy="399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"/>
          <p:cNvSpPr txBox="1"/>
          <p:nvPr>
            <p:ph idx="3" type="body"/>
          </p:nvPr>
        </p:nvSpPr>
        <p:spPr>
          <a:xfrm>
            <a:off x="5720306" y="1978884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Membership Table</a:t>
            </a:r>
            <a:endParaRPr/>
          </a:p>
        </p:txBody>
      </p:sp>
      <p:pic>
        <p:nvPicPr>
          <p:cNvPr id="276" name="Google Shape;276;p6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8008" y="2750170"/>
            <a:ext cx="5805977" cy="373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More Tables</a:t>
            </a:r>
            <a:endParaRPr/>
          </a:p>
        </p:txBody>
      </p:sp>
      <p:sp>
        <p:nvSpPr>
          <p:cNvPr id="282" name="Google Shape;282;p7"/>
          <p:cNvSpPr txBox="1"/>
          <p:nvPr>
            <p:ph idx="1" type="body"/>
          </p:nvPr>
        </p:nvSpPr>
        <p:spPr>
          <a:xfrm>
            <a:off x="525805" y="1887976"/>
            <a:ext cx="44724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Orders</a:t>
            </a:r>
            <a:endParaRPr/>
          </a:p>
        </p:txBody>
      </p:sp>
      <p:pic>
        <p:nvPicPr>
          <p:cNvPr id="283" name="Google Shape;283;p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750" y="2374013"/>
            <a:ext cx="4315200" cy="44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"/>
          <p:cNvSpPr txBox="1"/>
          <p:nvPr>
            <p:ph idx="3" type="body"/>
          </p:nvPr>
        </p:nvSpPr>
        <p:spPr>
          <a:xfrm>
            <a:off x="6096000" y="1762136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Order Processing</a:t>
            </a:r>
            <a:endParaRPr/>
          </a:p>
        </p:txBody>
      </p:sp>
      <p:pic>
        <p:nvPicPr>
          <p:cNvPr id="285" name="Google Shape;285;p7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8892" y="2454212"/>
            <a:ext cx="4917992" cy="424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"/>
          <p:cNvSpPr txBox="1"/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Tables</a:t>
            </a:r>
            <a:endParaRPr/>
          </a:p>
        </p:txBody>
      </p:sp>
      <p:sp>
        <p:nvSpPr>
          <p:cNvPr id="291" name="Google Shape;291;p8"/>
          <p:cNvSpPr txBox="1"/>
          <p:nvPr>
            <p:ph idx="1" type="body"/>
          </p:nvPr>
        </p:nvSpPr>
        <p:spPr>
          <a:xfrm>
            <a:off x="0" y="2132445"/>
            <a:ext cx="1630442" cy="8682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Customer Table</a:t>
            </a:r>
            <a:endParaRPr/>
          </a:p>
        </p:txBody>
      </p:sp>
      <p:sp>
        <p:nvSpPr>
          <p:cNvPr id="292" name="Google Shape;292;p8"/>
          <p:cNvSpPr txBox="1"/>
          <p:nvPr>
            <p:ph idx="3" type="body"/>
          </p:nvPr>
        </p:nvSpPr>
        <p:spPr>
          <a:xfrm>
            <a:off x="0" y="4737478"/>
            <a:ext cx="1736785" cy="937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Employee Table</a:t>
            </a:r>
            <a:endParaRPr/>
          </a:p>
        </p:txBody>
      </p:sp>
      <p:pic>
        <p:nvPicPr>
          <p:cNvPr id="293" name="Google Shape;293;p8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759" y="4816306"/>
            <a:ext cx="9231419" cy="181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0442" y="2132444"/>
            <a:ext cx="10317927" cy="2392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rlin">
  <a:themeElements>
    <a:clrScheme name="Berlin">
      <a:dk1>
        <a:srgbClr val="000000"/>
      </a:dk1>
      <a:lt1>
        <a:srgbClr val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2021-05-05T10:56:50Z</dcterms:created>
  <dc:creator>Nelly Sanchez</dc:creator>
</cp:coreProperties>
</file>